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735763" cy="986948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22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780BD-77F3-465B-AEE4-8B65D48C16C2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1EA1F-4C85-4779-8CEA-0EEB67DE581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CD4602-07F6-4808-9817-F7272CE0D6F4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4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606A3E-FB92-48EC-B2C3-1A7D5A6761C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606A3E-FB92-48EC-B2C3-1A7D5A6761C6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2013/10/17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okzone.com.tw/event/GH139/index.as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bookzone.com.tw/event/GH139/plan.pdf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1.jpg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1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</Words>
  <Application>Microsoft Office PowerPoint</Application>
  <PresentationFormat>如螢幕大小 (4:3)</PresentationFormat>
  <Paragraphs>1</Paragraphs>
  <Slides>10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Office 佈景主題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N5 網站行銷    黃巧霓</dc:creator>
  <cp:lastModifiedBy>sharonhuang</cp:lastModifiedBy>
  <cp:revision>17</cp:revision>
  <dcterms:created xsi:type="dcterms:W3CDTF">2013-10-15T06:42:17Z</dcterms:created>
  <dcterms:modified xsi:type="dcterms:W3CDTF">2013-10-17T04:27:06Z</dcterms:modified>
</cp:coreProperties>
</file>