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15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90EE3-B400-4D93-9EC9-6A7E1DDD1914}" type="datetimeFigureOut">
              <a:rPr lang="zh-TW" altLang="en-US" smtClean="0"/>
              <a:pPr/>
              <a:t>2011/5/27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FCD65-5081-4186-BADF-039DB582F458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90EE3-B400-4D93-9EC9-6A7E1DDD1914}" type="datetimeFigureOut">
              <a:rPr lang="zh-TW" altLang="en-US" smtClean="0"/>
              <a:pPr/>
              <a:t>2011/5/27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FCD65-5081-4186-BADF-039DB582F458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90EE3-B400-4D93-9EC9-6A7E1DDD1914}" type="datetimeFigureOut">
              <a:rPr lang="zh-TW" altLang="en-US" smtClean="0"/>
              <a:pPr/>
              <a:t>2011/5/27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FCD65-5081-4186-BADF-039DB582F458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90EE3-B400-4D93-9EC9-6A7E1DDD1914}" type="datetimeFigureOut">
              <a:rPr lang="zh-TW" altLang="en-US" smtClean="0"/>
              <a:pPr/>
              <a:t>2011/5/27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FCD65-5081-4186-BADF-039DB582F458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90EE3-B400-4D93-9EC9-6A7E1DDD1914}" type="datetimeFigureOut">
              <a:rPr lang="zh-TW" altLang="en-US" smtClean="0"/>
              <a:pPr/>
              <a:t>2011/5/27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FCD65-5081-4186-BADF-039DB582F458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90EE3-B400-4D93-9EC9-6A7E1DDD1914}" type="datetimeFigureOut">
              <a:rPr lang="zh-TW" altLang="en-US" smtClean="0"/>
              <a:pPr/>
              <a:t>2011/5/27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FCD65-5081-4186-BADF-039DB582F458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90EE3-B400-4D93-9EC9-6A7E1DDD1914}" type="datetimeFigureOut">
              <a:rPr lang="zh-TW" altLang="en-US" smtClean="0"/>
              <a:pPr/>
              <a:t>2011/5/27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FCD65-5081-4186-BADF-039DB582F458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90EE3-B400-4D93-9EC9-6A7E1DDD1914}" type="datetimeFigureOut">
              <a:rPr lang="zh-TW" altLang="en-US" smtClean="0"/>
              <a:pPr/>
              <a:t>2011/5/27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FCD65-5081-4186-BADF-039DB582F458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90EE3-B400-4D93-9EC9-6A7E1DDD1914}" type="datetimeFigureOut">
              <a:rPr lang="zh-TW" altLang="en-US" smtClean="0"/>
              <a:pPr/>
              <a:t>2011/5/27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FCD65-5081-4186-BADF-039DB582F458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90EE3-B400-4D93-9EC9-6A7E1DDD1914}" type="datetimeFigureOut">
              <a:rPr lang="zh-TW" altLang="en-US" smtClean="0"/>
              <a:pPr/>
              <a:t>2011/5/27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FCD65-5081-4186-BADF-039DB582F458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390EE3-B400-4D93-9EC9-6A7E1DDD1914}" type="datetimeFigureOut">
              <a:rPr lang="zh-TW" altLang="en-US" smtClean="0"/>
              <a:pPr/>
              <a:t>2011/5/27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6FCD65-5081-4186-BADF-039DB582F458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390EE3-B400-4D93-9EC9-6A7E1DDD1914}" type="datetimeFigureOut">
              <a:rPr lang="zh-TW" altLang="en-US" smtClean="0"/>
              <a:pPr/>
              <a:t>2011/5/27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6FCD65-5081-4186-BADF-039DB582F458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bookzone.com.tw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圖片 3" descr="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10.jpg">
            <a:hlinkClick r:id="rId2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 descr="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如螢幕大小 (4:3)</PresentationFormat>
  <Paragraphs>0</Paragraphs>
  <Slides>10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10</vt:i4>
      </vt:variant>
    </vt:vector>
  </HeadingPairs>
  <TitlesOfParts>
    <vt:vector size="11" baseType="lpstr">
      <vt:lpstr>Office 佈景主題</vt:lpstr>
      <vt:lpstr>投影片 1</vt:lpstr>
      <vt:lpstr>投影片 2</vt:lpstr>
      <vt:lpstr>投影片 3</vt:lpstr>
      <vt:lpstr>投影片 4</vt:lpstr>
      <vt:lpstr>投影片 5</vt:lpstr>
      <vt:lpstr>投影片 6</vt:lpstr>
      <vt:lpstr>投影片 7</vt:lpstr>
      <vt:lpstr>投影片 8</vt:lpstr>
      <vt:lpstr>投影片 9</vt:lpstr>
      <vt:lpstr>投影片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elinor.yu</dc:creator>
  <cp:lastModifiedBy>jannie_chen</cp:lastModifiedBy>
  <cp:revision>2</cp:revision>
  <dcterms:created xsi:type="dcterms:W3CDTF">2011-05-27T07:02:58Z</dcterms:created>
  <dcterms:modified xsi:type="dcterms:W3CDTF">2011-05-27T07:29:00Z</dcterms:modified>
</cp:coreProperties>
</file>